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1" r:id="rId3"/>
    <p:sldId id="262" r:id="rId4"/>
    <p:sldId id="257" r:id="rId5"/>
    <p:sldId id="259" r:id="rId6"/>
    <p:sldId id="25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D6B890C-1820-4952-B62D-D4199AF88A6F}" type="datetimeFigureOut">
              <a:rPr lang="en-US" smtClean="0"/>
              <a:t>10/17/2024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BAF9641-CBCA-45F7-85FF-CF7374D2331A}"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6B890C-1820-4952-B62D-D4199AF88A6F}"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F9641-CBCA-45F7-85FF-CF7374D2331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6B890C-1820-4952-B62D-D4199AF88A6F}"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F9641-CBCA-45F7-85FF-CF7374D2331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D6B890C-1820-4952-B62D-D4199AF88A6F}" type="datetimeFigureOut">
              <a:rPr lang="en-US" smtClean="0"/>
              <a:t>10/17/2024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F9641-CBCA-45F7-85FF-CF7374D2331A}"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6B890C-1820-4952-B62D-D4199AF88A6F}" type="datetimeFigureOut">
              <a:rPr lang="en-US" smtClean="0"/>
              <a:t>10/17/2024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BAF9641-CBCA-45F7-85FF-CF7374D2331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D6B890C-1820-4952-B62D-D4199AF88A6F}"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F9641-CBCA-45F7-85FF-CF7374D2331A}"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D6B890C-1820-4952-B62D-D4199AF88A6F}" type="datetimeFigureOut">
              <a:rPr lang="en-US" smtClean="0"/>
              <a:t>10/17/2024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AF9641-CBCA-45F7-85FF-CF7374D2331A}"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6B890C-1820-4952-B62D-D4199AF88A6F}" type="datetimeFigureOut">
              <a:rPr lang="en-US" smtClean="0"/>
              <a:t>10/17/2024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AF9641-CBCA-45F7-85FF-CF7374D2331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6B890C-1820-4952-B62D-D4199AF88A6F}" type="datetimeFigureOut">
              <a:rPr lang="en-US" smtClean="0"/>
              <a:t>10/17/2024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AF9641-CBCA-45F7-85FF-CF7374D2331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6B890C-1820-4952-B62D-D4199AF88A6F}" type="datetimeFigureOut">
              <a:rPr lang="en-US" smtClean="0"/>
              <a:t>10/17/2024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F9641-CBCA-45F7-85FF-CF7374D2331A}"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6B890C-1820-4952-B62D-D4199AF88A6F}" type="datetimeFigureOut">
              <a:rPr lang="en-US" smtClean="0"/>
              <a:t>10/17/2024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BAF9641-CBCA-45F7-85FF-CF7374D2331A}"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D6B890C-1820-4952-B62D-D4199AF88A6F}" type="datetimeFigureOut">
              <a:rPr lang="en-US" smtClean="0"/>
              <a:t>10/17/2024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BAF9641-CBCA-45F7-85FF-CF7374D2331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eeksforgeeks.org/functions-of-management-planning-organising-staffing-directing-and-controll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Concept of Management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Concept of Management</a:t>
            </a:r>
            <a:endParaRPr lang="en-US" dirty="0"/>
          </a:p>
        </p:txBody>
      </p:sp>
      <p:sp>
        <p:nvSpPr>
          <p:cNvPr id="3" name="Content Placeholder 2"/>
          <p:cNvSpPr>
            <a:spLocks noGrp="1"/>
          </p:cNvSpPr>
          <p:nvPr>
            <p:ph sz="quarter" idx="1"/>
          </p:nvPr>
        </p:nvSpPr>
        <p:spPr/>
        <p:txBody>
          <a:bodyPr>
            <a:noAutofit/>
          </a:bodyPr>
          <a:lstStyle/>
          <a:p>
            <a:pPr algn="just" fontAlgn="base">
              <a:buNone/>
            </a:pPr>
            <a:r>
              <a:rPr lang="en-US" sz="2000" dirty="0"/>
              <a:t>A universal concept that is needed in every </a:t>
            </a:r>
            <a:r>
              <a:rPr lang="en-US" sz="2000" dirty="0" err="1"/>
              <a:t>organisation</a:t>
            </a:r>
            <a:r>
              <a:rPr lang="en-US" sz="2000" dirty="0"/>
              <a:t> whether it is a business </a:t>
            </a:r>
            <a:r>
              <a:rPr lang="en-US" sz="2000" dirty="0" err="1"/>
              <a:t>organisation</a:t>
            </a:r>
            <a:r>
              <a:rPr lang="en-US" sz="2000" dirty="0"/>
              <a:t> or a non-business </a:t>
            </a:r>
            <a:r>
              <a:rPr lang="en-US" sz="2000" dirty="0" err="1"/>
              <a:t>organisation</a:t>
            </a:r>
            <a:r>
              <a:rPr lang="en-US" sz="2000" dirty="0"/>
              <a:t> such as hospital school, etc., is known as </a:t>
            </a:r>
            <a:r>
              <a:rPr lang="en-US" sz="2000" b="1" dirty="0"/>
              <a:t>Management. </a:t>
            </a:r>
            <a:r>
              <a:rPr lang="en-US" sz="2000" dirty="0"/>
              <a:t>An </a:t>
            </a:r>
            <a:r>
              <a:rPr lang="en-US" sz="2000" dirty="0" err="1"/>
              <a:t>organisation’s</a:t>
            </a:r>
            <a:r>
              <a:rPr lang="en-US" sz="2000" dirty="0"/>
              <a:t> success depends on the successful functioning of its management and is always required whenever human and non-human resources of an </a:t>
            </a:r>
            <a:r>
              <a:rPr lang="en-US" sz="2000" dirty="0" err="1"/>
              <a:t>organisation</a:t>
            </a:r>
            <a:r>
              <a:rPr lang="en-US" sz="2000" dirty="0"/>
              <a:t> work together for the accomplishment of any objective. In present times, with an increase in the size and complexities of modern </a:t>
            </a:r>
            <a:r>
              <a:rPr lang="en-US" sz="2000" dirty="0" err="1"/>
              <a:t>organisations</a:t>
            </a:r>
            <a:r>
              <a:rPr lang="en-US" sz="2000" dirty="0"/>
              <a:t>. T</a:t>
            </a:r>
            <a:r>
              <a:rPr lang="en-US" sz="2000" dirty="0" smtClean="0"/>
              <a:t>he </a:t>
            </a:r>
            <a:r>
              <a:rPr lang="en-US" sz="2000" dirty="0"/>
              <a:t>concept of management has gained </a:t>
            </a:r>
            <a:r>
              <a:rPr lang="en-US" sz="2000" dirty="0" smtClean="0"/>
              <a:t>immense importance</a:t>
            </a:r>
            <a:r>
              <a:rPr lang="en-US" sz="2000" dirty="0"/>
              <a:t>. </a:t>
            </a:r>
            <a:endParaRPr lang="en-US" sz="2000" dirty="0" smtClean="0"/>
          </a:p>
          <a:p>
            <a:pPr algn="just" fontAlgn="ctr">
              <a:buNone/>
            </a:pPr>
            <a:r>
              <a:rPr lang="en-US" sz="2000" dirty="0" smtClean="0"/>
              <a:t>The primary goal of management is to create an environment that allows employees to work efficiently and productively. Managers are involved in implementing and evaluating organizational structures. </a:t>
            </a:r>
          </a:p>
          <a:p>
            <a:pPr algn="just" fontAlgn="ctr">
              <a:buNone/>
            </a:pPr>
            <a:r>
              <a:rPr lang="en-US" sz="2000" dirty="0" smtClean="0"/>
              <a:t>Management concepts apply to all levels of management, types of organizations, and activities managed.</a:t>
            </a:r>
            <a:r>
              <a:rPr lang="en-US" sz="2000" dirty="0" smtClean="0"/>
              <a:t/>
            </a:r>
            <a:br>
              <a:rPr lang="en-US" sz="2000" dirty="0" smtClean="0"/>
            </a:b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Modern Concept of Management</a:t>
            </a:r>
            <a:endParaRPr lang="en-US" dirty="0"/>
          </a:p>
        </p:txBody>
      </p:sp>
      <p:sp>
        <p:nvSpPr>
          <p:cNvPr id="3" name="Content Placeholder 2"/>
          <p:cNvSpPr>
            <a:spLocks noGrp="1"/>
          </p:cNvSpPr>
          <p:nvPr>
            <p:ph sz="quarter" idx="1"/>
          </p:nvPr>
        </p:nvSpPr>
        <p:spPr/>
        <p:txBody>
          <a:bodyPr>
            <a:normAutofit fontScale="77500" lnSpcReduction="20000"/>
          </a:bodyPr>
          <a:lstStyle/>
          <a:p>
            <a:pPr algn="just" fontAlgn="base"/>
            <a:r>
              <a:rPr lang="en-US" dirty="0" smtClean="0"/>
              <a:t>Management </a:t>
            </a:r>
            <a:r>
              <a:rPr lang="en-US" dirty="0"/>
              <a:t>is a process through which an </a:t>
            </a:r>
            <a:r>
              <a:rPr lang="en-US" dirty="0" err="1"/>
              <a:t>organisation</a:t>
            </a:r>
            <a:r>
              <a:rPr lang="en-US" dirty="0"/>
              <a:t> designs and maintains an environment in which individuals work together with the motive of achieving </a:t>
            </a:r>
            <a:r>
              <a:rPr lang="en-US" dirty="0" err="1"/>
              <a:t>organisational</a:t>
            </a:r>
            <a:r>
              <a:rPr lang="en-US" dirty="0"/>
              <a:t> goals effectively and efficiently. The three essential elements that come under the modern concept of Management are as follows:</a:t>
            </a:r>
          </a:p>
          <a:p>
            <a:pPr algn="just" fontAlgn="base"/>
            <a:r>
              <a:rPr lang="en-US" b="1" dirty="0"/>
              <a:t>1. Management is a ‘Process’: </a:t>
            </a:r>
            <a:r>
              <a:rPr lang="en-US" dirty="0"/>
              <a:t>Management involves a series of </a:t>
            </a:r>
            <a:r>
              <a:rPr lang="en-US" dirty="0" err="1"/>
              <a:t>int</a:t>
            </a:r>
            <a:r>
              <a:rPr lang="en-US" dirty="0"/>
              <a:t>-related functions like </a:t>
            </a:r>
            <a:r>
              <a:rPr lang="en-US" dirty="0">
                <a:hlinkClick r:id="rId2"/>
              </a:rPr>
              <a:t>planning, </a:t>
            </a:r>
            <a:r>
              <a:rPr lang="en-US" dirty="0" smtClean="0">
                <a:hlinkClick r:id="rId2"/>
              </a:rPr>
              <a:t>organizing</a:t>
            </a:r>
            <a:r>
              <a:rPr lang="en-US" dirty="0">
                <a:hlinkClick r:id="rId2"/>
              </a:rPr>
              <a:t>, staffing, directing, and controlling, </a:t>
            </a:r>
            <a:r>
              <a:rPr lang="en-US" dirty="0"/>
              <a:t>which makes it a process. Every manager performs these functions to achieve goals.</a:t>
            </a:r>
          </a:p>
          <a:p>
            <a:pPr algn="just" fontAlgn="base"/>
            <a:r>
              <a:rPr lang="en-US" b="1" dirty="0"/>
              <a:t>2. Management requires Effective Performance: </a:t>
            </a:r>
            <a:r>
              <a:rPr lang="en-US" dirty="0"/>
              <a:t>Effectiveness in Management means achieving goals </a:t>
            </a:r>
            <a:r>
              <a:rPr lang="en-US" b="1" dirty="0"/>
              <a:t>on time. </a:t>
            </a:r>
            <a:r>
              <a:rPr lang="en-US" dirty="0"/>
              <a:t>In simple terms, it aims at end result. </a:t>
            </a:r>
            <a:r>
              <a:rPr lang="en-US" b="1" dirty="0"/>
              <a:t>For example, </a:t>
            </a:r>
            <a:r>
              <a:rPr lang="en-US" dirty="0"/>
              <a:t>if an </a:t>
            </a:r>
            <a:r>
              <a:rPr lang="en-US" dirty="0" err="1"/>
              <a:t>organisation</a:t>
            </a:r>
            <a:r>
              <a:rPr lang="en-US" dirty="0"/>
              <a:t> achieves its sales target within time, it is said to be effective. </a:t>
            </a:r>
          </a:p>
          <a:p>
            <a:pPr algn="just" fontAlgn="base"/>
            <a:r>
              <a:rPr lang="en-US" b="1" dirty="0"/>
              <a:t>3. Management needs Efficiency: </a:t>
            </a:r>
            <a:r>
              <a:rPr lang="en-US" dirty="0" smtClean="0"/>
              <a:t>Efficiency</a:t>
            </a:r>
            <a:r>
              <a:rPr lang="en-US" dirty="0"/>
              <a:t> in Management means doing tasks correctly and with minimum cost. It is not enough to just complete the task on time, it should be accurate also. Besides, management also aims at using its resources efficiently as it reduces the cost of the firm ultimately resulting in higher profits. </a:t>
            </a:r>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t>
            </a:r>
            <a:r>
              <a:rPr lang="en-US" b="1" dirty="0" smtClean="0"/>
              <a:t>haracteristics of Management are:</a:t>
            </a:r>
            <a:endParaRPr lang="en-US" b="1" dirty="0"/>
          </a:p>
        </p:txBody>
      </p:sp>
      <p:sp>
        <p:nvSpPr>
          <p:cNvPr id="3" name="Content Placeholder 2"/>
          <p:cNvSpPr>
            <a:spLocks noGrp="1"/>
          </p:cNvSpPr>
          <p:nvPr>
            <p:ph sz="quarter" idx="1"/>
          </p:nvPr>
        </p:nvSpPr>
        <p:spPr/>
        <p:txBody>
          <a:bodyPr>
            <a:noAutofit/>
          </a:bodyPr>
          <a:lstStyle/>
          <a:p>
            <a:pPr algn="just"/>
            <a:r>
              <a:rPr lang="en-US" sz="2000" b="1" dirty="0" smtClean="0"/>
              <a:t>Management </a:t>
            </a:r>
            <a:r>
              <a:rPr lang="en-US" sz="2000" b="1" dirty="0"/>
              <a:t>is a goal-oriented process</a:t>
            </a:r>
            <a:r>
              <a:rPr lang="en-US" sz="2000" dirty="0"/>
              <a:t>: An </a:t>
            </a:r>
            <a:r>
              <a:rPr lang="en-US" sz="2000" dirty="0" err="1"/>
              <a:t>organisation</a:t>
            </a:r>
            <a:r>
              <a:rPr lang="en-US" sz="2000" dirty="0"/>
              <a:t> has a set of basic goals which are the basic reason for its existence. Management unites the efforts of different individuals in the </a:t>
            </a:r>
            <a:r>
              <a:rPr lang="en-US" sz="2000" dirty="0" err="1"/>
              <a:t>organisation</a:t>
            </a:r>
            <a:r>
              <a:rPr lang="en-US" sz="2000" dirty="0"/>
              <a:t> towards achieving these goals.</a:t>
            </a:r>
          </a:p>
          <a:p>
            <a:pPr algn="just"/>
            <a:r>
              <a:rPr lang="en-US" sz="2000" b="1" dirty="0"/>
              <a:t>Management is all pervasive</a:t>
            </a:r>
            <a:r>
              <a:rPr lang="en-US" sz="2000" dirty="0"/>
              <a:t>: The activities involved in managing an enterprise are common to all </a:t>
            </a:r>
            <a:r>
              <a:rPr lang="en-US" sz="2000" dirty="0" err="1"/>
              <a:t>organisations</a:t>
            </a:r>
            <a:r>
              <a:rPr lang="en-US" sz="2000" dirty="0"/>
              <a:t> whether economic, social or political.</a:t>
            </a:r>
          </a:p>
          <a:p>
            <a:pPr algn="just"/>
            <a:r>
              <a:rPr lang="en-US" sz="2000" b="1" dirty="0" smtClean="0"/>
              <a:t>Management of operations</a:t>
            </a:r>
            <a:r>
              <a:rPr lang="en-US" sz="2000" dirty="0" smtClean="0"/>
              <a:t>: It requires a production process which entails the flow of input material and the technology for transforming this input into the desired output for consumption</a:t>
            </a:r>
          </a:p>
          <a:p>
            <a:pPr algn="just"/>
            <a:r>
              <a:rPr lang="en-US" sz="2000" b="1" dirty="0" smtClean="0"/>
              <a:t>Management is a continuous process</a:t>
            </a:r>
            <a:r>
              <a:rPr lang="en-US" sz="2000" dirty="0" smtClean="0"/>
              <a:t>: The process of management is a series of continuous, composite, but separate functions (planning, </a:t>
            </a:r>
            <a:r>
              <a:rPr lang="en-US" sz="2000" dirty="0" err="1" smtClean="0"/>
              <a:t>organising</a:t>
            </a:r>
            <a:r>
              <a:rPr lang="en-US" sz="2000" dirty="0" smtClean="0"/>
              <a:t>, directing, staffing and controlling). These functions are simultaneously performed by all managers all the time.</a:t>
            </a:r>
          </a:p>
          <a:p>
            <a:pPr algn="just"/>
            <a:endParaRPr lang="en-US" sz="2000" dirty="0"/>
          </a:p>
          <a:p>
            <a:pPr algn="just">
              <a:buNone/>
            </a:pP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Management are:</a:t>
            </a:r>
            <a:endParaRPr lang="en-US" dirty="0"/>
          </a:p>
        </p:txBody>
      </p:sp>
      <p:sp>
        <p:nvSpPr>
          <p:cNvPr id="3" name="Content Placeholder 2"/>
          <p:cNvSpPr>
            <a:spLocks noGrp="1"/>
          </p:cNvSpPr>
          <p:nvPr>
            <p:ph sz="quarter" idx="1"/>
          </p:nvPr>
        </p:nvSpPr>
        <p:spPr/>
        <p:txBody>
          <a:bodyPr>
            <a:noAutofit/>
          </a:bodyPr>
          <a:lstStyle/>
          <a:p>
            <a:pPr algn="just"/>
            <a:r>
              <a:rPr lang="en-US" sz="1600" b="1" dirty="0" smtClean="0"/>
              <a:t>Management is multidimensional</a:t>
            </a:r>
            <a:r>
              <a:rPr lang="en-US" sz="1600" dirty="0" smtClean="0"/>
              <a:t>: Management is a complex activity that has three main dimensions:</a:t>
            </a:r>
          </a:p>
          <a:p>
            <a:pPr lvl="1" algn="just"/>
            <a:r>
              <a:rPr lang="en-US" sz="1600" b="1" dirty="0" smtClean="0"/>
              <a:t>Management of work</a:t>
            </a:r>
            <a:r>
              <a:rPr lang="en-US" sz="1600" dirty="0" smtClean="0"/>
              <a:t>: All </a:t>
            </a:r>
            <a:r>
              <a:rPr lang="en-US" sz="1600" dirty="0" err="1" smtClean="0"/>
              <a:t>organisations</a:t>
            </a:r>
            <a:r>
              <a:rPr lang="en-US" sz="1600" dirty="0" smtClean="0"/>
              <a:t> exist for the performance of some work. Management translates this work in terms of goals to be achieved and assigns the means to achieve it.</a:t>
            </a:r>
          </a:p>
          <a:p>
            <a:pPr lvl="1" algn="just"/>
            <a:r>
              <a:rPr lang="en-US" sz="1600" b="1" dirty="0" smtClean="0"/>
              <a:t>Management of people</a:t>
            </a:r>
            <a:r>
              <a:rPr lang="en-US" sz="1600" dirty="0" smtClean="0"/>
              <a:t>: Human resources or people are an </a:t>
            </a:r>
            <a:r>
              <a:rPr lang="en-US" sz="1600" dirty="0" err="1" smtClean="0"/>
              <a:t>organisation’s</a:t>
            </a:r>
            <a:r>
              <a:rPr lang="en-US" sz="1600" dirty="0" smtClean="0"/>
              <a:t> greatest asset. Managing people has two dimensions:</a:t>
            </a:r>
          </a:p>
          <a:p>
            <a:pPr lvl="2" algn="just"/>
            <a:r>
              <a:rPr lang="en-US" sz="1600" dirty="0" smtClean="0"/>
              <a:t>it implies dealing with employees as individuals with diverse needs and behavior;</a:t>
            </a:r>
          </a:p>
          <a:p>
            <a:pPr lvl="2" algn="just"/>
            <a:r>
              <a:rPr lang="en-US" sz="1600" dirty="0" smtClean="0"/>
              <a:t>it also means dealing with individuals as a group of people</a:t>
            </a:r>
          </a:p>
          <a:p>
            <a:pPr lvl="1" algn="just"/>
            <a:r>
              <a:rPr lang="en-US" sz="1600" dirty="0" smtClean="0"/>
              <a:t>The task of management is to make people work towards achieving the </a:t>
            </a:r>
            <a:r>
              <a:rPr lang="en-US" sz="1600" dirty="0" err="1" smtClean="0"/>
              <a:t>organisation’s</a:t>
            </a:r>
            <a:r>
              <a:rPr lang="en-US" sz="1600" dirty="0" smtClean="0"/>
              <a:t> goals, by making their strengths effective and their weaknesses irrelevant.</a:t>
            </a:r>
          </a:p>
          <a:p>
            <a:pPr lvl="1" algn="just"/>
            <a:r>
              <a:rPr lang="en-US" sz="1600" b="1" dirty="0" smtClean="0"/>
              <a:t>Management of operations</a:t>
            </a:r>
            <a:r>
              <a:rPr lang="en-US" sz="1600" dirty="0" smtClean="0"/>
              <a:t>: It requires a production process which entails the flow of input material and the technology for transforming this input into the desired output for consumption</a:t>
            </a: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Management are:</a:t>
            </a:r>
            <a:endParaRPr lang="en-US" dirty="0"/>
          </a:p>
        </p:txBody>
      </p:sp>
      <p:sp>
        <p:nvSpPr>
          <p:cNvPr id="3" name="Content Placeholder 2"/>
          <p:cNvSpPr>
            <a:spLocks noGrp="1"/>
          </p:cNvSpPr>
          <p:nvPr>
            <p:ph sz="quarter" idx="1"/>
          </p:nvPr>
        </p:nvSpPr>
        <p:spPr/>
        <p:txBody>
          <a:bodyPr>
            <a:noAutofit/>
          </a:bodyPr>
          <a:lstStyle/>
          <a:p>
            <a:pPr algn="just"/>
            <a:r>
              <a:rPr lang="en-US" sz="2000" b="1" dirty="0" smtClean="0"/>
              <a:t>Management is a group activity</a:t>
            </a:r>
            <a:r>
              <a:rPr lang="en-US" sz="2000" dirty="0" smtClean="0"/>
              <a:t>: An </a:t>
            </a:r>
            <a:r>
              <a:rPr lang="en-US" sz="2000" dirty="0" err="1" smtClean="0"/>
              <a:t>organisation</a:t>
            </a:r>
            <a:r>
              <a:rPr lang="en-US" sz="2000" dirty="0" smtClean="0"/>
              <a:t> is a collection of diverse individuals with different needs. Management should enable all its members to grow and develop as needs and opportunities change</a:t>
            </a:r>
          </a:p>
          <a:p>
            <a:pPr algn="just"/>
            <a:r>
              <a:rPr lang="en-US" sz="2000" b="1" dirty="0" smtClean="0"/>
              <a:t>Management is a dynamic function</a:t>
            </a:r>
            <a:r>
              <a:rPr lang="en-US" sz="2000" dirty="0" smtClean="0"/>
              <a:t>: Management is a dynamic function and has to adapt itself to the changing environment. In order to be successful, an </a:t>
            </a:r>
            <a:r>
              <a:rPr lang="en-US" sz="2000" dirty="0" err="1" smtClean="0"/>
              <a:t>organisation</a:t>
            </a:r>
            <a:r>
              <a:rPr lang="en-US" sz="2000" dirty="0" smtClean="0"/>
              <a:t> must change itself and its goals according to the needs of the environment.</a:t>
            </a:r>
          </a:p>
          <a:p>
            <a:pPr algn="just"/>
            <a:r>
              <a:rPr lang="en-US" sz="2000" b="1" dirty="0" smtClean="0"/>
              <a:t>Management is an intangible force</a:t>
            </a:r>
            <a:r>
              <a:rPr lang="en-US" sz="2000" dirty="0" smtClean="0"/>
              <a:t>: Management is an intangible force that cannot be seen but its presence can be felt in the way the </a:t>
            </a:r>
            <a:r>
              <a:rPr lang="en-US" sz="2000" dirty="0" err="1" smtClean="0"/>
              <a:t>organisation</a:t>
            </a:r>
            <a:r>
              <a:rPr lang="en-US" sz="2000" dirty="0" smtClean="0"/>
              <a:t> functions</a:t>
            </a:r>
          </a:p>
          <a:p>
            <a:pPr algn="just">
              <a:buNone/>
            </a:pP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TotalTime>
  <Words>491</Words>
  <Application>Microsoft Office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Concept of Management</vt:lpstr>
      <vt:lpstr>Concept of Management</vt:lpstr>
      <vt:lpstr>Modern Concept of Management</vt:lpstr>
      <vt:lpstr>Characteristics of Management are:</vt:lpstr>
      <vt:lpstr>Characteristics of Management are:</vt:lpstr>
      <vt:lpstr>Characteristics of Management are: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Management</dc:title>
  <dc:creator>Hp</dc:creator>
  <cp:lastModifiedBy>Hp</cp:lastModifiedBy>
  <cp:revision>1</cp:revision>
  <dcterms:created xsi:type="dcterms:W3CDTF">2024-10-17T14:49:52Z</dcterms:created>
  <dcterms:modified xsi:type="dcterms:W3CDTF">2024-10-17T15:07:09Z</dcterms:modified>
</cp:coreProperties>
</file>